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"/>
  </p:notesMasterIdLst>
  <p:handoutMasterIdLst>
    <p:handoutMasterId r:id="rId6"/>
  </p:handoutMasterIdLst>
  <p:sldIdLst>
    <p:sldId id="257" r:id="rId2"/>
    <p:sldId id="321" r:id="rId3"/>
    <p:sldId id="319" r:id="rId4"/>
  </p:sldIdLst>
  <p:sldSz cx="12192000" cy="6858000"/>
  <p:notesSz cx="9872663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132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D43AC-AAE0-47AF-8DBE-588CB322D223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DF6279A-44A8-4AB5-9A81-18A9E7328B25}">
      <dgm:prSet custT="1"/>
      <dgm:spPr/>
      <dgm:t>
        <a:bodyPr/>
        <a:lstStyle/>
        <a:p>
          <a:pPr rtl="0"/>
          <a:r>
            <a:rPr lang="en-GB" sz="2000" dirty="0" smtClean="0"/>
            <a:t>Maximise economic benefits from sharing resources</a:t>
          </a:r>
          <a:endParaRPr lang="en-US" sz="2000" dirty="0"/>
        </a:p>
      </dgm:t>
    </dgm:pt>
    <dgm:pt modelId="{48474AB7-A7BB-4CF4-89A1-71FDEC5606BF}" type="parTrans" cxnId="{E40778F5-4BB0-4763-A100-5E62BA517F10}">
      <dgm:prSet/>
      <dgm:spPr/>
      <dgm:t>
        <a:bodyPr/>
        <a:lstStyle/>
        <a:p>
          <a:endParaRPr lang="en-US" sz="2000"/>
        </a:p>
      </dgm:t>
    </dgm:pt>
    <dgm:pt modelId="{025A4BF9-CB75-467D-90D3-341895F70FF4}" type="sibTrans" cxnId="{E40778F5-4BB0-4763-A100-5E62BA517F10}">
      <dgm:prSet/>
      <dgm:spPr/>
      <dgm:t>
        <a:bodyPr/>
        <a:lstStyle/>
        <a:p>
          <a:endParaRPr lang="en-US" sz="2000"/>
        </a:p>
      </dgm:t>
    </dgm:pt>
    <dgm:pt modelId="{3FFBEF3F-36A7-4958-98B8-87707695606D}">
      <dgm:prSet custT="1"/>
      <dgm:spPr/>
      <dgm:t>
        <a:bodyPr/>
        <a:lstStyle/>
        <a:p>
          <a:pPr rtl="0"/>
          <a:r>
            <a:rPr lang="en-GB" sz="2000" dirty="0" smtClean="0"/>
            <a:t>Support international initiatives </a:t>
          </a:r>
          <a:endParaRPr lang="en-US" sz="2000" dirty="0"/>
        </a:p>
      </dgm:t>
    </dgm:pt>
    <dgm:pt modelId="{F0018965-59B0-4B77-B85A-6094D3E1173C}" type="parTrans" cxnId="{9928BA06-1C15-4854-82AD-A68B7A56B098}">
      <dgm:prSet/>
      <dgm:spPr/>
      <dgm:t>
        <a:bodyPr/>
        <a:lstStyle/>
        <a:p>
          <a:endParaRPr lang="en-US" sz="2000"/>
        </a:p>
      </dgm:t>
    </dgm:pt>
    <dgm:pt modelId="{BA922F82-FE11-4BE9-B5C1-712DABF44ECC}" type="sibTrans" cxnId="{9928BA06-1C15-4854-82AD-A68B7A56B098}">
      <dgm:prSet/>
      <dgm:spPr/>
      <dgm:t>
        <a:bodyPr/>
        <a:lstStyle/>
        <a:p>
          <a:endParaRPr lang="en-US" sz="2000"/>
        </a:p>
      </dgm:t>
    </dgm:pt>
    <dgm:pt modelId="{B1495DD9-8B21-46C2-AC8B-89892686C5F1}">
      <dgm:prSet custT="1"/>
      <dgm:spPr/>
      <dgm:t>
        <a:bodyPr/>
        <a:lstStyle/>
        <a:p>
          <a:pPr rtl="0"/>
          <a:r>
            <a:rPr lang="en-GB" sz="2000" smtClean="0"/>
            <a:t>Fulfill European needs in Arctic Research</a:t>
          </a:r>
          <a:endParaRPr lang="en-US" sz="2000"/>
        </a:p>
      </dgm:t>
    </dgm:pt>
    <dgm:pt modelId="{BBBEB8A3-CD4F-4AEB-8D6C-C1A8FE0604C5}" type="parTrans" cxnId="{31585722-AB73-49FD-BD69-FD5D9CB4FCED}">
      <dgm:prSet/>
      <dgm:spPr/>
      <dgm:t>
        <a:bodyPr/>
        <a:lstStyle/>
        <a:p>
          <a:endParaRPr lang="en-US" sz="2000"/>
        </a:p>
      </dgm:t>
    </dgm:pt>
    <dgm:pt modelId="{0CB06DC0-D87E-4F83-8BF3-06FFFA55D5F6}" type="sibTrans" cxnId="{31585722-AB73-49FD-BD69-FD5D9CB4FCED}">
      <dgm:prSet/>
      <dgm:spPr/>
      <dgm:t>
        <a:bodyPr/>
        <a:lstStyle/>
        <a:p>
          <a:endParaRPr lang="en-US" sz="2000"/>
        </a:p>
      </dgm:t>
    </dgm:pt>
    <dgm:pt modelId="{30A634FD-6531-4149-A662-7FA2A2927A1C}">
      <dgm:prSet custT="1"/>
      <dgm:spPr/>
      <dgm:t>
        <a:bodyPr/>
        <a:lstStyle/>
        <a:p>
          <a:pPr rtl="0"/>
          <a:r>
            <a:rPr lang="en-GB" sz="2000" dirty="0" smtClean="0"/>
            <a:t>Access to Polar infrastructure for strong polar programmes</a:t>
          </a:r>
          <a:endParaRPr lang="en-US" sz="2000" dirty="0"/>
        </a:p>
      </dgm:t>
    </dgm:pt>
    <dgm:pt modelId="{A2D88D4C-4AF3-464A-BAA8-BE37D2084187}" type="parTrans" cxnId="{6C80A6E6-1916-4B55-9C58-8469E35A5DBC}">
      <dgm:prSet/>
      <dgm:spPr/>
      <dgm:t>
        <a:bodyPr/>
        <a:lstStyle/>
        <a:p>
          <a:endParaRPr lang="en-US" sz="2000"/>
        </a:p>
      </dgm:t>
    </dgm:pt>
    <dgm:pt modelId="{D87F931E-FC95-4AC5-9CFD-30565F04C6F8}" type="sibTrans" cxnId="{6C80A6E6-1916-4B55-9C58-8469E35A5DBC}">
      <dgm:prSet/>
      <dgm:spPr/>
      <dgm:t>
        <a:bodyPr/>
        <a:lstStyle/>
        <a:p>
          <a:endParaRPr lang="en-US" sz="2000"/>
        </a:p>
      </dgm:t>
    </dgm:pt>
    <dgm:pt modelId="{4E0D6818-4928-4719-A898-A3C2AD9CCAF0}" type="pres">
      <dgm:prSet presAssocID="{FF4D43AC-AAE0-47AF-8DBE-588CB322D223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467012-63AE-4BD9-9FE0-D6F087C9FDDF}" type="pres">
      <dgm:prSet presAssocID="{FF4D43AC-AAE0-47AF-8DBE-588CB322D223}" presName="arrow" presStyleLbl="bgShp" presStyleIdx="0" presStyleCnt="1"/>
      <dgm:spPr/>
    </dgm:pt>
    <dgm:pt modelId="{96FA0064-E38E-422D-9FCC-F5BEF03C10BD}" type="pres">
      <dgm:prSet presAssocID="{FF4D43AC-AAE0-47AF-8DBE-588CB322D223}" presName="linearProcess" presStyleCnt="0"/>
      <dgm:spPr/>
    </dgm:pt>
    <dgm:pt modelId="{7FFC1E96-E76B-44D9-A587-FC66DA70DAA5}" type="pres">
      <dgm:prSet presAssocID="{5DF6279A-44A8-4AB5-9A81-18A9E7328B25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4AE1EB-D4B6-452F-8A7B-42E426F8E72A}" type="pres">
      <dgm:prSet presAssocID="{025A4BF9-CB75-467D-90D3-341895F70FF4}" presName="sibTrans" presStyleCnt="0"/>
      <dgm:spPr/>
    </dgm:pt>
    <dgm:pt modelId="{A808788F-79A5-4C7A-9D49-680DBD09BFB4}" type="pres">
      <dgm:prSet presAssocID="{30A634FD-6531-4149-A662-7FA2A2927A1C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BCB88E-1CA2-4218-B8A9-02A24F55AE3D}" type="pres">
      <dgm:prSet presAssocID="{D87F931E-FC95-4AC5-9CFD-30565F04C6F8}" presName="sibTrans" presStyleCnt="0"/>
      <dgm:spPr/>
    </dgm:pt>
    <dgm:pt modelId="{811CB73B-0992-4B49-9185-6039D4E808C1}" type="pres">
      <dgm:prSet presAssocID="{3FFBEF3F-36A7-4958-98B8-87707695606D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C1773B-C550-49B1-A745-4F09B8304DE9}" type="pres">
      <dgm:prSet presAssocID="{BA922F82-FE11-4BE9-B5C1-712DABF44ECC}" presName="sibTrans" presStyleCnt="0"/>
      <dgm:spPr/>
    </dgm:pt>
    <dgm:pt modelId="{8BEA10D2-7F15-4AD5-8750-F764B6010A36}" type="pres">
      <dgm:prSet presAssocID="{B1495DD9-8B21-46C2-AC8B-89892686C5F1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A3EEB9-2B57-478F-9366-3C0CBF6A33D3}" type="presOf" srcId="{30A634FD-6531-4149-A662-7FA2A2927A1C}" destId="{A808788F-79A5-4C7A-9D49-680DBD09BFB4}" srcOrd="0" destOrd="0" presId="urn:microsoft.com/office/officeart/2005/8/layout/hProcess9"/>
    <dgm:cxn modelId="{E40778F5-4BB0-4763-A100-5E62BA517F10}" srcId="{FF4D43AC-AAE0-47AF-8DBE-588CB322D223}" destId="{5DF6279A-44A8-4AB5-9A81-18A9E7328B25}" srcOrd="0" destOrd="0" parTransId="{48474AB7-A7BB-4CF4-89A1-71FDEC5606BF}" sibTransId="{025A4BF9-CB75-467D-90D3-341895F70FF4}"/>
    <dgm:cxn modelId="{6C80A6E6-1916-4B55-9C58-8469E35A5DBC}" srcId="{FF4D43AC-AAE0-47AF-8DBE-588CB322D223}" destId="{30A634FD-6531-4149-A662-7FA2A2927A1C}" srcOrd="1" destOrd="0" parTransId="{A2D88D4C-4AF3-464A-BAA8-BE37D2084187}" sibTransId="{D87F931E-FC95-4AC5-9CFD-30565F04C6F8}"/>
    <dgm:cxn modelId="{6D94C487-AC6C-41AE-B788-429F8729A8B9}" type="presOf" srcId="{5DF6279A-44A8-4AB5-9A81-18A9E7328B25}" destId="{7FFC1E96-E76B-44D9-A587-FC66DA70DAA5}" srcOrd="0" destOrd="0" presId="urn:microsoft.com/office/officeart/2005/8/layout/hProcess9"/>
    <dgm:cxn modelId="{585B7F64-C91C-4ADD-8ABD-B153261764D5}" type="presOf" srcId="{FF4D43AC-AAE0-47AF-8DBE-588CB322D223}" destId="{4E0D6818-4928-4719-A898-A3C2AD9CCAF0}" srcOrd="0" destOrd="0" presId="urn:microsoft.com/office/officeart/2005/8/layout/hProcess9"/>
    <dgm:cxn modelId="{C91BD162-CD11-48B1-A49B-F59713CC0DED}" type="presOf" srcId="{3FFBEF3F-36A7-4958-98B8-87707695606D}" destId="{811CB73B-0992-4B49-9185-6039D4E808C1}" srcOrd="0" destOrd="0" presId="urn:microsoft.com/office/officeart/2005/8/layout/hProcess9"/>
    <dgm:cxn modelId="{9928BA06-1C15-4854-82AD-A68B7A56B098}" srcId="{FF4D43AC-AAE0-47AF-8DBE-588CB322D223}" destId="{3FFBEF3F-36A7-4958-98B8-87707695606D}" srcOrd="2" destOrd="0" parTransId="{F0018965-59B0-4B77-B85A-6094D3E1173C}" sibTransId="{BA922F82-FE11-4BE9-B5C1-712DABF44ECC}"/>
    <dgm:cxn modelId="{2BB6E062-595B-418D-8111-F4E153CD924F}" type="presOf" srcId="{B1495DD9-8B21-46C2-AC8B-89892686C5F1}" destId="{8BEA10D2-7F15-4AD5-8750-F764B6010A36}" srcOrd="0" destOrd="0" presId="urn:microsoft.com/office/officeart/2005/8/layout/hProcess9"/>
    <dgm:cxn modelId="{31585722-AB73-49FD-BD69-FD5D9CB4FCED}" srcId="{FF4D43AC-AAE0-47AF-8DBE-588CB322D223}" destId="{B1495DD9-8B21-46C2-AC8B-89892686C5F1}" srcOrd="3" destOrd="0" parTransId="{BBBEB8A3-CD4F-4AEB-8D6C-C1A8FE0604C5}" sibTransId="{0CB06DC0-D87E-4F83-8BF3-06FFFA55D5F6}"/>
    <dgm:cxn modelId="{CE880966-BB5C-4C4D-B475-B7B118249D96}" type="presParOf" srcId="{4E0D6818-4928-4719-A898-A3C2AD9CCAF0}" destId="{E7467012-63AE-4BD9-9FE0-D6F087C9FDDF}" srcOrd="0" destOrd="0" presId="urn:microsoft.com/office/officeart/2005/8/layout/hProcess9"/>
    <dgm:cxn modelId="{ACBB0457-DCED-4A75-B2B8-6F0F12609FAB}" type="presParOf" srcId="{4E0D6818-4928-4719-A898-A3C2AD9CCAF0}" destId="{96FA0064-E38E-422D-9FCC-F5BEF03C10BD}" srcOrd="1" destOrd="0" presId="urn:microsoft.com/office/officeart/2005/8/layout/hProcess9"/>
    <dgm:cxn modelId="{7F52309F-64B1-4941-B4ED-95019B4A0738}" type="presParOf" srcId="{96FA0064-E38E-422D-9FCC-F5BEF03C10BD}" destId="{7FFC1E96-E76B-44D9-A587-FC66DA70DAA5}" srcOrd="0" destOrd="0" presId="urn:microsoft.com/office/officeart/2005/8/layout/hProcess9"/>
    <dgm:cxn modelId="{377A489D-8817-40EA-BECB-0178AF3A7ECC}" type="presParOf" srcId="{96FA0064-E38E-422D-9FCC-F5BEF03C10BD}" destId="{ED4AE1EB-D4B6-452F-8A7B-42E426F8E72A}" srcOrd="1" destOrd="0" presId="urn:microsoft.com/office/officeart/2005/8/layout/hProcess9"/>
    <dgm:cxn modelId="{97159763-DD42-4E89-9EDD-418907BE2D3F}" type="presParOf" srcId="{96FA0064-E38E-422D-9FCC-F5BEF03C10BD}" destId="{A808788F-79A5-4C7A-9D49-680DBD09BFB4}" srcOrd="2" destOrd="0" presId="urn:microsoft.com/office/officeart/2005/8/layout/hProcess9"/>
    <dgm:cxn modelId="{8D7C28B0-AB60-45FE-8937-2613BDC2E189}" type="presParOf" srcId="{96FA0064-E38E-422D-9FCC-F5BEF03C10BD}" destId="{49BCB88E-1CA2-4218-B8A9-02A24F55AE3D}" srcOrd="3" destOrd="0" presId="urn:microsoft.com/office/officeart/2005/8/layout/hProcess9"/>
    <dgm:cxn modelId="{11AC1FF0-AB6F-4959-82BE-4F5C66B208D0}" type="presParOf" srcId="{96FA0064-E38E-422D-9FCC-F5BEF03C10BD}" destId="{811CB73B-0992-4B49-9185-6039D4E808C1}" srcOrd="4" destOrd="0" presId="urn:microsoft.com/office/officeart/2005/8/layout/hProcess9"/>
    <dgm:cxn modelId="{6966F5E8-F9A3-4016-9305-877C8D33D9FD}" type="presParOf" srcId="{96FA0064-E38E-422D-9FCC-F5BEF03C10BD}" destId="{A9C1773B-C550-49B1-A745-4F09B8304DE9}" srcOrd="5" destOrd="0" presId="urn:microsoft.com/office/officeart/2005/8/layout/hProcess9"/>
    <dgm:cxn modelId="{D874E4F9-6B7D-4C65-8929-47F72C973067}" type="presParOf" srcId="{96FA0064-E38E-422D-9FCC-F5BEF03C10BD}" destId="{8BEA10D2-7F15-4AD5-8750-F764B6010A36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A0760C-BEDC-4071-B612-BF03393711E6}" type="doc">
      <dgm:prSet loTypeId="urn:microsoft.com/office/officeart/2005/8/layout/chevron2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2B41701-5DE4-4A03-B416-F501FB4D4B3A}">
      <dgm:prSet custT="1"/>
      <dgm:spPr/>
      <dgm:t>
        <a:bodyPr/>
        <a:lstStyle/>
        <a:p>
          <a:pPr rtl="0"/>
          <a:endParaRPr lang="en-US" sz="2800" dirty="0"/>
        </a:p>
      </dgm:t>
    </dgm:pt>
    <dgm:pt modelId="{91CDD342-1717-4260-B353-5EDCB877FBC9}" type="parTrans" cxnId="{7C951A4E-2272-46C5-9342-9C3086292BC6}">
      <dgm:prSet/>
      <dgm:spPr/>
      <dgm:t>
        <a:bodyPr/>
        <a:lstStyle/>
        <a:p>
          <a:endParaRPr lang="en-US" sz="2000"/>
        </a:p>
      </dgm:t>
    </dgm:pt>
    <dgm:pt modelId="{9F1A891F-FDC9-41CC-853D-0F5939BFFBA8}" type="sibTrans" cxnId="{7C951A4E-2272-46C5-9342-9C3086292BC6}">
      <dgm:prSet/>
      <dgm:spPr/>
      <dgm:t>
        <a:bodyPr/>
        <a:lstStyle/>
        <a:p>
          <a:endParaRPr lang="en-US" sz="2000"/>
        </a:p>
      </dgm:t>
    </dgm:pt>
    <dgm:pt modelId="{96FCB85B-64DB-4D71-9E78-BE58413BB12B}">
      <dgm:prSet custT="1"/>
      <dgm:spPr/>
      <dgm:t>
        <a:bodyPr/>
        <a:lstStyle/>
        <a:p>
          <a:pPr rtl="0"/>
          <a:r>
            <a:rPr lang="en-GB" sz="2000" dirty="0" smtClean="0"/>
            <a:t>A European Consortium able to fund and implement cruises in the High Arctic</a:t>
          </a:r>
          <a:endParaRPr lang="en-US" sz="2000" dirty="0"/>
        </a:p>
      </dgm:t>
    </dgm:pt>
    <dgm:pt modelId="{0BC35BC6-F1AE-40C9-B194-2A1525C6AA33}" type="parTrans" cxnId="{962B5D20-1974-486D-8061-5A7207FB2D23}">
      <dgm:prSet/>
      <dgm:spPr/>
      <dgm:t>
        <a:bodyPr/>
        <a:lstStyle/>
        <a:p>
          <a:endParaRPr lang="en-US" sz="2000"/>
        </a:p>
      </dgm:t>
    </dgm:pt>
    <dgm:pt modelId="{FC4388B2-0556-494F-9DA5-66A338EA85A1}" type="sibTrans" cxnId="{962B5D20-1974-486D-8061-5A7207FB2D23}">
      <dgm:prSet/>
      <dgm:spPr/>
      <dgm:t>
        <a:bodyPr/>
        <a:lstStyle/>
        <a:p>
          <a:endParaRPr lang="en-US" sz="2000"/>
        </a:p>
      </dgm:t>
    </dgm:pt>
    <dgm:pt modelId="{0E7E363A-3A93-4E3C-B701-C550A3E4526E}">
      <dgm:prSet custT="1"/>
      <dgm:spPr/>
      <dgm:t>
        <a:bodyPr/>
        <a:lstStyle/>
        <a:p>
          <a:r>
            <a:rPr lang="en-GB" sz="2000" dirty="0" err="1" smtClean="0"/>
            <a:t>MoU</a:t>
          </a:r>
          <a:r>
            <a:rPr lang="en-GB" sz="2000" dirty="0" smtClean="0"/>
            <a:t> or similar among nations</a:t>
          </a:r>
          <a:endParaRPr lang="en-US" sz="2000" dirty="0"/>
        </a:p>
      </dgm:t>
    </dgm:pt>
    <dgm:pt modelId="{489B7DA5-E243-4BE7-A99C-285B48AA76EE}" type="parTrans" cxnId="{84181867-764C-4BB1-B88D-93BE23D375DE}">
      <dgm:prSet/>
      <dgm:spPr/>
      <dgm:t>
        <a:bodyPr/>
        <a:lstStyle/>
        <a:p>
          <a:endParaRPr lang="en-US" sz="2000"/>
        </a:p>
      </dgm:t>
    </dgm:pt>
    <dgm:pt modelId="{A02CF4B1-7A32-4745-9636-7DB68BA3C068}" type="sibTrans" cxnId="{84181867-764C-4BB1-B88D-93BE23D375DE}">
      <dgm:prSet/>
      <dgm:spPr/>
      <dgm:t>
        <a:bodyPr/>
        <a:lstStyle/>
        <a:p>
          <a:endParaRPr lang="en-US" sz="2000"/>
        </a:p>
      </dgm:t>
    </dgm:pt>
    <dgm:pt modelId="{C5D3A854-CFBC-4976-8D83-DEEBA4D1D319}">
      <dgm:prSet custT="1"/>
      <dgm:spPr/>
      <dgm:t>
        <a:bodyPr/>
        <a:lstStyle/>
        <a:p>
          <a:pPr rtl="0"/>
          <a:endParaRPr lang="en-US" sz="2800" dirty="0"/>
        </a:p>
      </dgm:t>
    </dgm:pt>
    <dgm:pt modelId="{F718EFD4-C09B-4228-B48E-9BEA78980889}" type="parTrans" cxnId="{9ACB356D-490A-4F27-AB47-39E13A73D4B2}">
      <dgm:prSet/>
      <dgm:spPr/>
      <dgm:t>
        <a:bodyPr/>
        <a:lstStyle/>
        <a:p>
          <a:endParaRPr lang="en-US" sz="2000"/>
        </a:p>
      </dgm:t>
    </dgm:pt>
    <dgm:pt modelId="{208DE9FC-3880-498B-92D5-64EA16334D60}" type="sibTrans" cxnId="{9ACB356D-490A-4F27-AB47-39E13A73D4B2}">
      <dgm:prSet/>
      <dgm:spPr/>
      <dgm:t>
        <a:bodyPr/>
        <a:lstStyle/>
        <a:p>
          <a:endParaRPr lang="en-US" sz="2000"/>
        </a:p>
      </dgm:t>
    </dgm:pt>
    <dgm:pt modelId="{8FA0F648-37A8-44C7-BB1C-12A8475EB109}">
      <dgm:prSet custT="1"/>
      <dgm:spPr/>
      <dgm:t>
        <a:bodyPr/>
        <a:lstStyle/>
        <a:p>
          <a:r>
            <a:rPr lang="en-GB" sz="2000" dirty="0" smtClean="0"/>
            <a:t>National contributions through a similar IODP quota system</a:t>
          </a:r>
          <a:endParaRPr lang="en-US" sz="2000" dirty="0"/>
        </a:p>
      </dgm:t>
    </dgm:pt>
    <dgm:pt modelId="{7E993AC3-423F-4028-986A-28651885F5D6}" type="parTrans" cxnId="{006092AE-B111-477F-AF83-9137A18DB968}">
      <dgm:prSet/>
      <dgm:spPr/>
      <dgm:t>
        <a:bodyPr/>
        <a:lstStyle/>
        <a:p>
          <a:endParaRPr lang="en-US" sz="2000"/>
        </a:p>
      </dgm:t>
    </dgm:pt>
    <dgm:pt modelId="{7078085F-CBF9-4FC3-904C-1D8AC5598FBE}" type="sibTrans" cxnId="{006092AE-B111-477F-AF83-9137A18DB968}">
      <dgm:prSet/>
      <dgm:spPr/>
      <dgm:t>
        <a:bodyPr/>
        <a:lstStyle/>
        <a:p>
          <a:endParaRPr lang="en-US" sz="2000"/>
        </a:p>
      </dgm:t>
    </dgm:pt>
    <dgm:pt modelId="{C8D1D84C-F28B-4407-B279-597031585F06}">
      <dgm:prSet custT="1"/>
      <dgm:spPr/>
      <dgm:t>
        <a:bodyPr/>
        <a:lstStyle/>
        <a:p>
          <a:r>
            <a:rPr lang="en-GB" sz="2800" dirty="0" smtClean="0"/>
            <a:t> </a:t>
          </a:r>
          <a:endParaRPr lang="en-US" sz="2800" dirty="0"/>
        </a:p>
      </dgm:t>
    </dgm:pt>
    <dgm:pt modelId="{1570CDA1-C179-4A6B-A2EE-AD43884655B2}" type="parTrans" cxnId="{95D4E2D8-549D-4ACD-92C7-D3D9CA7244F1}">
      <dgm:prSet/>
      <dgm:spPr/>
      <dgm:t>
        <a:bodyPr/>
        <a:lstStyle/>
        <a:p>
          <a:endParaRPr lang="en-US" sz="2000"/>
        </a:p>
      </dgm:t>
    </dgm:pt>
    <dgm:pt modelId="{34F26523-07FB-4C1F-9E43-F19735F3425B}" type="sibTrans" cxnId="{95D4E2D8-549D-4ACD-92C7-D3D9CA7244F1}">
      <dgm:prSet/>
      <dgm:spPr/>
      <dgm:t>
        <a:bodyPr/>
        <a:lstStyle/>
        <a:p>
          <a:endParaRPr lang="en-US" sz="2000"/>
        </a:p>
      </dgm:t>
    </dgm:pt>
    <dgm:pt modelId="{20C6157D-993B-422D-AB9D-9943BAAD7A90}">
      <dgm:prSet custT="1"/>
      <dgm:spPr/>
      <dgm:t>
        <a:bodyPr/>
        <a:lstStyle/>
        <a:p>
          <a:r>
            <a:rPr lang="en-GB" sz="2000" dirty="0" smtClean="0"/>
            <a:t>in cash or in kind contributions </a:t>
          </a:r>
          <a:endParaRPr lang="en-US" sz="2000" dirty="0"/>
        </a:p>
      </dgm:t>
    </dgm:pt>
    <dgm:pt modelId="{E949D09A-25AE-4DB3-B9EC-D1CB4FFD88EC}" type="parTrans" cxnId="{C539DD2F-A691-4F50-91BA-8459A915C693}">
      <dgm:prSet/>
      <dgm:spPr/>
      <dgm:t>
        <a:bodyPr/>
        <a:lstStyle/>
        <a:p>
          <a:endParaRPr lang="en-US" sz="2000"/>
        </a:p>
      </dgm:t>
    </dgm:pt>
    <dgm:pt modelId="{8EDCEB2F-F685-40C0-A7D2-18386CC5D019}" type="sibTrans" cxnId="{C539DD2F-A691-4F50-91BA-8459A915C693}">
      <dgm:prSet/>
      <dgm:spPr/>
      <dgm:t>
        <a:bodyPr/>
        <a:lstStyle/>
        <a:p>
          <a:endParaRPr lang="en-US" sz="2000"/>
        </a:p>
      </dgm:t>
    </dgm:pt>
    <dgm:pt modelId="{71D095E3-B5D8-4945-90A5-2C543E1F058C}" type="pres">
      <dgm:prSet presAssocID="{D3A0760C-BEDC-4071-B612-BF03393711E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D1051B-F5CE-48F7-87C3-DF473CA9DECD}" type="pres">
      <dgm:prSet presAssocID="{62B41701-5DE4-4A03-B416-F501FB4D4B3A}" presName="composite" presStyleCnt="0"/>
      <dgm:spPr/>
    </dgm:pt>
    <dgm:pt modelId="{3C78AA42-30CC-482D-85F1-E30B29308E70}" type="pres">
      <dgm:prSet presAssocID="{62B41701-5DE4-4A03-B416-F501FB4D4B3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D77312-22A1-44C7-9A94-FD867A06050E}" type="pres">
      <dgm:prSet presAssocID="{62B41701-5DE4-4A03-B416-F501FB4D4B3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8E23D6-2412-4D54-9027-F95020CB0EE7}" type="pres">
      <dgm:prSet presAssocID="{9F1A891F-FDC9-41CC-853D-0F5939BFFBA8}" presName="sp" presStyleCnt="0"/>
      <dgm:spPr/>
    </dgm:pt>
    <dgm:pt modelId="{FB195CA9-523C-4AE2-BFC1-CE51483E2773}" type="pres">
      <dgm:prSet presAssocID="{C5D3A854-CFBC-4976-8D83-DEEBA4D1D319}" presName="composite" presStyleCnt="0"/>
      <dgm:spPr/>
    </dgm:pt>
    <dgm:pt modelId="{2A9312D6-DFD1-415B-9E17-904453EB9261}" type="pres">
      <dgm:prSet presAssocID="{C5D3A854-CFBC-4976-8D83-DEEBA4D1D31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7E29BA-92B7-4EF9-9526-DD56ADC1F824}" type="pres">
      <dgm:prSet presAssocID="{C5D3A854-CFBC-4976-8D83-DEEBA4D1D319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619300-5733-484A-B32C-D139FC626565}" type="pres">
      <dgm:prSet presAssocID="{208DE9FC-3880-498B-92D5-64EA16334D60}" presName="sp" presStyleCnt="0"/>
      <dgm:spPr/>
    </dgm:pt>
    <dgm:pt modelId="{18236328-AF0C-4090-AAB6-2EBFC1B4E0BC}" type="pres">
      <dgm:prSet presAssocID="{C8D1D84C-F28B-4407-B279-597031585F06}" presName="composite" presStyleCnt="0"/>
      <dgm:spPr/>
    </dgm:pt>
    <dgm:pt modelId="{DDE0ECF0-DE67-4D78-BD7E-0D45C9403BFF}" type="pres">
      <dgm:prSet presAssocID="{C8D1D84C-F28B-4407-B279-597031585F0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EB639C-3FD9-4FF3-9B81-966ED5795582}" type="pres">
      <dgm:prSet presAssocID="{C8D1D84C-F28B-4407-B279-597031585F0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6C9BD9-33C8-4E5C-A49D-B28BDFBF8FB2}" type="presOf" srcId="{96FCB85B-64DB-4D71-9E78-BE58413BB12B}" destId="{07D77312-22A1-44C7-9A94-FD867A06050E}" srcOrd="0" destOrd="0" presId="urn:microsoft.com/office/officeart/2005/8/layout/chevron2"/>
    <dgm:cxn modelId="{006092AE-B111-477F-AF83-9137A18DB968}" srcId="{C8D1D84C-F28B-4407-B279-597031585F06}" destId="{8FA0F648-37A8-44C7-BB1C-12A8475EB109}" srcOrd="0" destOrd="0" parTransId="{7E993AC3-423F-4028-986A-28651885F5D6}" sibTransId="{7078085F-CBF9-4FC3-904C-1D8AC5598FBE}"/>
    <dgm:cxn modelId="{4CC1084F-5476-4C19-BB17-17E276529F95}" type="presOf" srcId="{0E7E363A-3A93-4E3C-B701-C550A3E4526E}" destId="{567E29BA-92B7-4EF9-9526-DD56ADC1F824}" srcOrd="0" destOrd="0" presId="urn:microsoft.com/office/officeart/2005/8/layout/chevron2"/>
    <dgm:cxn modelId="{9264E39F-7FD7-41D8-B754-F10A5C544A09}" type="presOf" srcId="{8FA0F648-37A8-44C7-BB1C-12A8475EB109}" destId="{C2EB639C-3FD9-4FF3-9B81-966ED5795582}" srcOrd="0" destOrd="0" presId="urn:microsoft.com/office/officeart/2005/8/layout/chevron2"/>
    <dgm:cxn modelId="{9ACB356D-490A-4F27-AB47-39E13A73D4B2}" srcId="{D3A0760C-BEDC-4071-B612-BF03393711E6}" destId="{C5D3A854-CFBC-4976-8D83-DEEBA4D1D319}" srcOrd="1" destOrd="0" parTransId="{F718EFD4-C09B-4228-B48E-9BEA78980889}" sibTransId="{208DE9FC-3880-498B-92D5-64EA16334D60}"/>
    <dgm:cxn modelId="{B4A7BA53-DC75-4EF8-8B21-E0D3EE7CEF10}" type="presOf" srcId="{C5D3A854-CFBC-4976-8D83-DEEBA4D1D319}" destId="{2A9312D6-DFD1-415B-9E17-904453EB9261}" srcOrd="0" destOrd="0" presId="urn:microsoft.com/office/officeart/2005/8/layout/chevron2"/>
    <dgm:cxn modelId="{FBE25FEB-A33A-435F-A4B9-1CDAEE0A0250}" type="presOf" srcId="{D3A0760C-BEDC-4071-B612-BF03393711E6}" destId="{71D095E3-B5D8-4945-90A5-2C543E1F058C}" srcOrd="0" destOrd="0" presId="urn:microsoft.com/office/officeart/2005/8/layout/chevron2"/>
    <dgm:cxn modelId="{7C951A4E-2272-46C5-9342-9C3086292BC6}" srcId="{D3A0760C-BEDC-4071-B612-BF03393711E6}" destId="{62B41701-5DE4-4A03-B416-F501FB4D4B3A}" srcOrd="0" destOrd="0" parTransId="{91CDD342-1717-4260-B353-5EDCB877FBC9}" sibTransId="{9F1A891F-FDC9-41CC-853D-0F5939BFFBA8}"/>
    <dgm:cxn modelId="{C539DD2F-A691-4F50-91BA-8459A915C693}" srcId="{C8D1D84C-F28B-4407-B279-597031585F06}" destId="{20C6157D-993B-422D-AB9D-9943BAAD7A90}" srcOrd="1" destOrd="0" parTransId="{E949D09A-25AE-4DB3-B9EC-D1CB4FFD88EC}" sibTransId="{8EDCEB2F-F685-40C0-A7D2-18386CC5D019}"/>
    <dgm:cxn modelId="{95D4E2D8-549D-4ACD-92C7-D3D9CA7244F1}" srcId="{D3A0760C-BEDC-4071-B612-BF03393711E6}" destId="{C8D1D84C-F28B-4407-B279-597031585F06}" srcOrd="2" destOrd="0" parTransId="{1570CDA1-C179-4A6B-A2EE-AD43884655B2}" sibTransId="{34F26523-07FB-4C1F-9E43-F19735F3425B}"/>
    <dgm:cxn modelId="{962B5D20-1974-486D-8061-5A7207FB2D23}" srcId="{62B41701-5DE4-4A03-B416-F501FB4D4B3A}" destId="{96FCB85B-64DB-4D71-9E78-BE58413BB12B}" srcOrd="0" destOrd="0" parTransId="{0BC35BC6-F1AE-40C9-B194-2A1525C6AA33}" sibTransId="{FC4388B2-0556-494F-9DA5-66A338EA85A1}"/>
    <dgm:cxn modelId="{BCDC6273-BBAE-43C3-8E43-D9CF5A77F30A}" type="presOf" srcId="{20C6157D-993B-422D-AB9D-9943BAAD7A90}" destId="{C2EB639C-3FD9-4FF3-9B81-966ED5795582}" srcOrd="0" destOrd="1" presId="urn:microsoft.com/office/officeart/2005/8/layout/chevron2"/>
    <dgm:cxn modelId="{1C4B7E00-DE77-4F2D-9B4C-6DA08297670E}" type="presOf" srcId="{62B41701-5DE4-4A03-B416-F501FB4D4B3A}" destId="{3C78AA42-30CC-482D-85F1-E30B29308E70}" srcOrd="0" destOrd="0" presId="urn:microsoft.com/office/officeart/2005/8/layout/chevron2"/>
    <dgm:cxn modelId="{84181867-764C-4BB1-B88D-93BE23D375DE}" srcId="{C5D3A854-CFBC-4976-8D83-DEEBA4D1D319}" destId="{0E7E363A-3A93-4E3C-B701-C550A3E4526E}" srcOrd="0" destOrd="0" parTransId="{489B7DA5-E243-4BE7-A99C-285B48AA76EE}" sibTransId="{A02CF4B1-7A32-4745-9636-7DB68BA3C068}"/>
    <dgm:cxn modelId="{81E61292-CDCC-4CA6-8B10-57176318E9F6}" type="presOf" srcId="{C8D1D84C-F28B-4407-B279-597031585F06}" destId="{DDE0ECF0-DE67-4D78-BD7E-0D45C9403BFF}" srcOrd="0" destOrd="0" presId="urn:microsoft.com/office/officeart/2005/8/layout/chevron2"/>
    <dgm:cxn modelId="{3E149EEE-9457-42AC-8009-E4F927256D7F}" type="presParOf" srcId="{71D095E3-B5D8-4945-90A5-2C543E1F058C}" destId="{D5D1051B-F5CE-48F7-87C3-DF473CA9DECD}" srcOrd="0" destOrd="0" presId="urn:microsoft.com/office/officeart/2005/8/layout/chevron2"/>
    <dgm:cxn modelId="{379A6230-60A8-46E8-BC81-8842D0BE4AE4}" type="presParOf" srcId="{D5D1051B-F5CE-48F7-87C3-DF473CA9DECD}" destId="{3C78AA42-30CC-482D-85F1-E30B29308E70}" srcOrd="0" destOrd="0" presId="urn:microsoft.com/office/officeart/2005/8/layout/chevron2"/>
    <dgm:cxn modelId="{8F1C32D9-9E95-4504-AC60-65021B33DBEB}" type="presParOf" srcId="{D5D1051B-F5CE-48F7-87C3-DF473CA9DECD}" destId="{07D77312-22A1-44C7-9A94-FD867A06050E}" srcOrd="1" destOrd="0" presId="urn:microsoft.com/office/officeart/2005/8/layout/chevron2"/>
    <dgm:cxn modelId="{1971A72C-D30C-441F-BBEE-B3D72E6550C2}" type="presParOf" srcId="{71D095E3-B5D8-4945-90A5-2C543E1F058C}" destId="{2F8E23D6-2412-4D54-9027-F95020CB0EE7}" srcOrd="1" destOrd="0" presId="urn:microsoft.com/office/officeart/2005/8/layout/chevron2"/>
    <dgm:cxn modelId="{E7027E72-B195-4C10-99D1-141E9C05CBA0}" type="presParOf" srcId="{71D095E3-B5D8-4945-90A5-2C543E1F058C}" destId="{FB195CA9-523C-4AE2-BFC1-CE51483E2773}" srcOrd="2" destOrd="0" presId="urn:microsoft.com/office/officeart/2005/8/layout/chevron2"/>
    <dgm:cxn modelId="{DA989BB1-8918-45D4-8BFB-D29F1E509D29}" type="presParOf" srcId="{FB195CA9-523C-4AE2-BFC1-CE51483E2773}" destId="{2A9312D6-DFD1-415B-9E17-904453EB9261}" srcOrd="0" destOrd="0" presId="urn:microsoft.com/office/officeart/2005/8/layout/chevron2"/>
    <dgm:cxn modelId="{30FE7DD2-3563-4B7F-9040-8A9E4123FD69}" type="presParOf" srcId="{FB195CA9-523C-4AE2-BFC1-CE51483E2773}" destId="{567E29BA-92B7-4EF9-9526-DD56ADC1F824}" srcOrd="1" destOrd="0" presId="urn:microsoft.com/office/officeart/2005/8/layout/chevron2"/>
    <dgm:cxn modelId="{B74014AD-F30E-4967-87DF-2860B0F8F586}" type="presParOf" srcId="{71D095E3-B5D8-4945-90A5-2C543E1F058C}" destId="{8C619300-5733-484A-B32C-D139FC626565}" srcOrd="3" destOrd="0" presId="urn:microsoft.com/office/officeart/2005/8/layout/chevron2"/>
    <dgm:cxn modelId="{62E2E24A-3174-4286-B1D5-FB08BD22B3A9}" type="presParOf" srcId="{71D095E3-B5D8-4945-90A5-2C543E1F058C}" destId="{18236328-AF0C-4090-AAB6-2EBFC1B4E0BC}" srcOrd="4" destOrd="0" presId="urn:microsoft.com/office/officeart/2005/8/layout/chevron2"/>
    <dgm:cxn modelId="{18AD3A43-3BFC-409F-999A-A14519496A53}" type="presParOf" srcId="{18236328-AF0C-4090-AAB6-2EBFC1B4E0BC}" destId="{DDE0ECF0-DE67-4D78-BD7E-0D45C9403BFF}" srcOrd="0" destOrd="0" presId="urn:microsoft.com/office/officeart/2005/8/layout/chevron2"/>
    <dgm:cxn modelId="{1C7F04A5-504C-4E27-B353-52A7197EDC4B}" type="presParOf" srcId="{18236328-AF0C-4090-AAB6-2EBFC1B4E0BC}" destId="{C2EB639C-3FD9-4FF3-9B81-966ED579558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467012-63AE-4BD9-9FE0-D6F087C9FDDF}">
      <dsp:nvSpPr>
        <dsp:cNvPr id="0" name=""/>
        <dsp:cNvSpPr/>
      </dsp:nvSpPr>
      <dsp:spPr>
        <a:xfrm>
          <a:off x="632149" y="0"/>
          <a:ext cx="7164355" cy="4086808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FC1E96-E76B-44D9-A587-FC66DA70DAA5}">
      <dsp:nvSpPr>
        <dsp:cNvPr id="0" name=""/>
        <dsp:cNvSpPr/>
      </dsp:nvSpPr>
      <dsp:spPr>
        <a:xfrm>
          <a:off x="2880" y="1226042"/>
          <a:ext cx="1871753" cy="163472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Maximise economic benefits from sharing resources</a:t>
          </a:r>
          <a:endParaRPr lang="en-US" sz="2000" kern="1200" dirty="0"/>
        </a:p>
      </dsp:txBody>
      <dsp:txXfrm>
        <a:off x="82681" y="1305843"/>
        <a:ext cx="1712151" cy="1475121"/>
      </dsp:txXfrm>
    </dsp:sp>
    <dsp:sp modelId="{A808788F-79A5-4C7A-9D49-680DBD09BFB4}">
      <dsp:nvSpPr>
        <dsp:cNvPr id="0" name=""/>
        <dsp:cNvSpPr/>
      </dsp:nvSpPr>
      <dsp:spPr>
        <a:xfrm>
          <a:off x="2186593" y="1226042"/>
          <a:ext cx="1871753" cy="1634723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Access to Polar infrastructure for strong polar programmes</a:t>
          </a:r>
          <a:endParaRPr lang="en-US" sz="2000" kern="1200" dirty="0"/>
        </a:p>
      </dsp:txBody>
      <dsp:txXfrm>
        <a:off x="2266394" y="1305843"/>
        <a:ext cx="1712151" cy="1475121"/>
      </dsp:txXfrm>
    </dsp:sp>
    <dsp:sp modelId="{811CB73B-0992-4B49-9185-6039D4E808C1}">
      <dsp:nvSpPr>
        <dsp:cNvPr id="0" name=""/>
        <dsp:cNvSpPr/>
      </dsp:nvSpPr>
      <dsp:spPr>
        <a:xfrm>
          <a:off x="4370306" y="1226042"/>
          <a:ext cx="1871753" cy="1634723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Support international initiatives </a:t>
          </a:r>
          <a:endParaRPr lang="en-US" sz="2000" kern="1200" dirty="0"/>
        </a:p>
      </dsp:txBody>
      <dsp:txXfrm>
        <a:off x="4450107" y="1305843"/>
        <a:ext cx="1712151" cy="1475121"/>
      </dsp:txXfrm>
    </dsp:sp>
    <dsp:sp modelId="{8BEA10D2-7F15-4AD5-8750-F764B6010A36}">
      <dsp:nvSpPr>
        <dsp:cNvPr id="0" name=""/>
        <dsp:cNvSpPr/>
      </dsp:nvSpPr>
      <dsp:spPr>
        <a:xfrm>
          <a:off x="6554019" y="1226042"/>
          <a:ext cx="1871753" cy="1634723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smtClean="0"/>
            <a:t>Fulfill European needs in Arctic Research</a:t>
          </a:r>
          <a:endParaRPr lang="en-US" sz="2000" kern="1200"/>
        </a:p>
      </dsp:txBody>
      <dsp:txXfrm>
        <a:off x="6633820" y="1305843"/>
        <a:ext cx="1712151" cy="14751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78AA42-30CC-482D-85F1-E30B29308E70}">
      <dsp:nvSpPr>
        <dsp:cNvPr id="0" name=""/>
        <dsp:cNvSpPr/>
      </dsp:nvSpPr>
      <dsp:spPr>
        <a:xfrm rot="5400000">
          <a:off x="-195875" y="198935"/>
          <a:ext cx="1305838" cy="914086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-5400000">
        <a:off x="1" y="460102"/>
        <a:ext cx="914086" cy="391752"/>
      </dsp:txXfrm>
    </dsp:sp>
    <dsp:sp modelId="{07D77312-22A1-44C7-9A94-FD867A06050E}">
      <dsp:nvSpPr>
        <dsp:cNvPr id="0" name=""/>
        <dsp:cNvSpPr/>
      </dsp:nvSpPr>
      <dsp:spPr>
        <a:xfrm rot="5400000">
          <a:off x="2398112" y="-1480965"/>
          <a:ext cx="848794" cy="38168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/>
            <a:t>A European Consortium able to fund and implement cruises in the High Arctic</a:t>
          </a:r>
          <a:endParaRPr lang="en-US" sz="2000" kern="1200" dirty="0"/>
        </a:p>
      </dsp:txBody>
      <dsp:txXfrm rot="-5400000">
        <a:off x="914087" y="44495"/>
        <a:ext cx="3775411" cy="765924"/>
      </dsp:txXfrm>
    </dsp:sp>
    <dsp:sp modelId="{2A9312D6-DFD1-415B-9E17-904453EB9261}">
      <dsp:nvSpPr>
        <dsp:cNvPr id="0" name=""/>
        <dsp:cNvSpPr/>
      </dsp:nvSpPr>
      <dsp:spPr>
        <a:xfrm rot="5400000">
          <a:off x="-195875" y="1306442"/>
          <a:ext cx="1305838" cy="914086"/>
        </a:xfrm>
        <a:prstGeom prst="chevron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-5400000">
        <a:off x="1" y="1567609"/>
        <a:ext cx="914086" cy="391752"/>
      </dsp:txXfrm>
    </dsp:sp>
    <dsp:sp modelId="{567E29BA-92B7-4EF9-9526-DD56ADC1F824}">
      <dsp:nvSpPr>
        <dsp:cNvPr id="0" name=""/>
        <dsp:cNvSpPr/>
      </dsp:nvSpPr>
      <dsp:spPr>
        <a:xfrm rot="5400000">
          <a:off x="2398112" y="-373459"/>
          <a:ext cx="848794" cy="38168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err="1" smtClean="0"/>
            <a:t>MoU</a:t>
          </a:r>
          <a:r>
            <a:rPr lang="en-GB" sz="2000" kern="1200" dirty="0" smtClean="0"/>
            <a:t> or similar among nations</a:t>
          </a:r>
          <a:endParaRPr lang="en-US" sz="2000" kern="1200" dirty="0"/>
        </a:p>
      </dsp:txBody>
      <dsp:txXfrm rot="-5400000">
        <a:off x="914087" y="1152001"/>
        <a:ext cx="3775411" cy="765924"/>
      </dsp:txXfrm>
    </dsp:sp>
    <dsp:sp modelId="{DDE0ECF0-DE67-4D78-BD7E-0D45C9403BFF}">
      <dsp:nvSpPr>
        <dsp:cNvPr id="0" name=""/>
        <dsp:cNvSpPr/>
      </dsp:nvSpPr>
      <dsp:spPr>
        <a:xfrm rot="5400000">
          <a:off x="-195875" y="2413948"/>
          <a:ext cx="1305838" cy="914086"/>
        </a:xfrm>
        <a:prstGeom prst="chevron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 </a:t>
          </a:r>
          <a:endParaRPr lang="en-US" sz="2800" kern="1200" dirty="0"/>
        </a:p>
      </dsp:txBody>
      <dsp:txXfrm rot="-5400000">
        <a:off x="1" y="2675115"/>
        <a:ext cx="914086" cy="391752"/>
      </dsp:txXfrm>
    </dsp:sp>
    <dsp:sp modelId="{C2EB639C-3FD9-4FF3-9B81-966ED5795582}">
      <dsp:nvSpPr>
        <dsp:cNvPr id="0" name=""/>
        <dsp:cNvSpPr/>
      </dsp:nvSpPr>
      <dsp:spPr>
        <a:xfrm rot="5400000">
          <a:off x="2397889" y="734270"/>
          <a:ext cx="849241" cy="381684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/>
            <a:t>National contributions through a similar IODP quota system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/>
            <a:t>in cash or in kind contributions </a:t>
          </a:r>
          <a:endParaRPr lang="en-US" sz="2000" kern="1200" dirty="0"/>
        </a:p>
      </dsp:txBody>
      <dsp:txXfrm rot="-5400000">
        <a:off x="914087" y="2259530"/>
        <a:ext cx="3775389" cy="7663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4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187DB-B9D0-4508-9DEB-33357D90501C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4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A7BF1F-9A31-4096-AAE2-9592DB33C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9458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4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CEAFF-6C2C-4633-9009-C7645EB3350D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7188" y="849313"/>
            <a:ext cx="4078287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71381"/>
            <a:ext cx="789813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189E8-E952-4747-919C-64FABDD1A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5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931F-192D-4F2A-8DEC-E419D61E6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0A3CD-B876-4178-9D45-C3F30C0236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41CC1-6BC8-4427-B2E6-C4D57960B3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9E01B8-A928-4480-9A2F-AE8D0C0EE27F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6EFFB-D052-4286-A7F1-430C244B5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795B7-9362-43A0-9384-98DE42D9D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67AB0D-E9CD-45FF-966B-99DBA7EF8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54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F5548-702D-45D6-8F88-94832222A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CBD56C-B424-4556-A643-2E286F1984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5A200-0946-4238-BFD6-A86C3F9E0D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9E01B8-A928-4480-9A2F-AE8D0C0EE27F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6FD5B-A3F7-4930-9ABB-F56BD10DF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C53D9-1E67-4B99-BAEF-8476D5F32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67AB0D-E9CD-45FF-966B-99DBA7EF8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03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C94207-E792-427E-853E-DF2906EC76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89E0D7-E9BD-4705-B2A9-2563BF091D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5B0CC-7B2D-4A9D-A897-C46344B206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9E01B8-A928-4480-9A2F-AE8D0C0EE27F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5E3CB-503A-4852-A23F-5CC743822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7D6BE-D25D-4BFA-82B0-4F477D189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67AB0D-E9CD-45FF-966B-99DBA7EF8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680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CF3A62C-A96A-4A8E-B4AA-B5EE5396F0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43987" y="4035883"/>
            <a:ext cx="4106930" cy="275680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C92C6D6-3CAA-4FEE-BEBA-E6DAC86DA7C9}"/>
              </a:ext>
            </a:extLst>
          </p:cNvPr>
          <p:cNvSpPr/>
          <p:nvPr userDrawn="1"/>
        </p:nvSpPr>
        <p:spPr>
          <a:xfrm flipH="1">
            <a:off x="-3" y="-1"/>
            <a:ext cx="12192001" cy="3554569"/>
          </a:xfrm>
          <a:prstGeom prst="rect">
            <a:avLst/>
          </a:prstGeom>
          <a:solidFill>
            <a:srgbClr val="213278"/>
          </a:solidFill>
          <a:ln>
            <a:solidFill>
              <a:srgbClr val="2132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https://upload.wikimedia.org/wikipedia/commons/7/7c/Polarstern_awi_hg.jpg">
            <a:extLst>
              <a:ext uri="{FF2B5EF4-FFF2-40B4-BE49-F238E27FC236}">
                <a16:creationId xmlns:a16="http://schemas.microsoft.com/office/drawing/2014/main" id="{89AA450E-CDFB-4544-BE98-C84F5346F4A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3153541"/>
            <a:ext cx="2097083" cy="996666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http://barentsobserver.com/sites/barentsobserver.com/files/styles/grid_8/public/main/articles/kronprins_haakon_research_vessel.jpg?itok=wKGAM58V">
            <a:extLst>
              <a:ext uri="{FF2B5EF4-FFF2-40B4-BE49-F238E27FC236}">
                <a16:creationId xmlns:a16="http://schemas.microsoft.com/office/drawing/2014/main" id="{6AED4199-82BD-4E9B-B5F2-483D78BF8DF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157527" y="3154695"/>
            <a:ext cx="1929909" cy="993361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CCGS Amundsen">
            <a:extLst>
              <a:ext uri="{FF2B5EF4-FFF2-40B4-BE49-F238E27FC236}">
                <a16:creationId xmlns:a16="http://schemas.microsoft.com/office/drawing/2014/main" id="{7B27F291-94C6-4A21-B1A1-0F2FC66A30F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832"/>
          <a:stretch/>
        </p:blipFill>
        <p:spPr bwMode="auto">
          <a:xfrm>
            <a:off x="6263594" y="3159750"/>
            <a:ext cx="1861448" cy="993361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F7F3ED2-E709-40A7-A3BB-99193847D4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18531" y="3157246"/>
            <a:ext cx="1617395" cy="996091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D0C2764-EF1F-44F6-AA6D-829FB68C69BF}"/>
              </a:ext>
            </a:extLst>
          </p:cNvPr>
          <p:cNvSpPr txBox="1"/>
          <p:nvPr userDrawn="1"/>
        </p:nvSpPr>
        <p:spPr>
          <a:xfrm>
            <a:off x="1048542" y="5813977"/>
            <a:ext cx="21815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spc="100" baseline="0">
                <a:solidFill>
                  <a:srgbClr val="2132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www.arice.eu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6006818-F9EB-44FA-BE62-EAF92742F9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59185" y="5505196"/>
            <a:ext cx="1394364" cy="9213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6753312-737D-409F-902B-DDACA7736025}"/>
              </a:ext>
            </a:extLst>
          </p:cNvPr>
          <p:cNvSpPr txBox="1"/>
          <p:nvPr userDrawn="1"/>
        </p:nvSpPr>
        <p:spPr>
          <a:xfrm>
            <a:off x="9469562" y="6454300"/>
            <a:ext cx="19252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900"/>
              <a:t>Grant agreement No 730965</a:t>
            </a:r>
            <a:endParaRPr lang="en-US" sz="9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D69FCE2-8EBE-4806-9DE2-5BB171595A3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90934" y="3153541"/>
            <a:ext cx="1814726" cy="9966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AEA6226-7AD3-4A24-AA33-FC456EA6B4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85" b="7106"/>
          <a:stretch/>
        </p:blipFill>
        <p:spPr>
          <a:xfrm>
            <a:off x="8322252" y="3158505"/>
            <a:ext cx="1871471" cy="993361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61221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79108D8-4A57-49E6-B570-4BAA6D13E428}"/>
              </a:ext>
            </a:extLst>
          </p:cNvPr>
          <p:cNvSpPr txBox="1"/>
          <p:nvPr userDrawn="1"/>
        </p:nvSpPr>
        <p:spPr>
          <a:xfrm>
            <a:off x="103032" y="6421433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spc="100" baseline="0">
                <a:solidFill>
                  <a:srgbClr val="2132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www.arice.eu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1264BD-B844-40CA-899B-882922AFB1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1168" y="6271936"/>
            <a:ext cx="705644" cy="466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81281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0750348-3FBD-479C-81AB-4E78C22E51D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82993" y="21226"/>
            <a:ext cx="1700151" cy="140262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7191D01-D50E-427B-AD58-DADF0EEAF77F}"/>
              </a:ext>
            </a:extLst>
          </p:cNvPr>
          <p:cNvSpPr/>
          <p:nvPr userDrawn="1"/>
        </p:nvSpPr>
        <p:spPr>
          <a:xfrm flipH="1">
            <a:off x="0" y="831257"/>
            <a:ext cx="10304615" cy="110682"/>
          </a:xfrm>
          <a:prstGeom prst="rect">
            <a:avLst/>
          </a:prstGeom>
          <a:solidFill>
            <a:srgbClr val="213278"/>
          </a:solidFill>
          <a:ln>
            <a:solidFill>
              <a:srgbClr val="2132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F4B2C6-3D29-4B81-AD6D-C9050958F8C2}"/>
              </a:ext>
            </a:extLst>
          </p:cNvPr>
          <p:cNvSpPr txBox="1"/>
          <p:nvPr userDrawn="1"/>
        </p:nvSpPr>
        <p:spPr>
          <a:xfrm>
            <a:off x="103032" y="6421433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spc="100" baseline="0">
                <a:solidFill>
                  <a:srgbClr val="2132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www.arice.eu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F09E634-BB56-4DE5-B74E-4B655CAC44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1168" y="6271936"/>
            <a:ext cx="705644" cy="466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46472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 Verbindung 6"/>
          <p:cNvCxnSpPr/>
          <p:nvPr userDrawn="1"/>
        </p:nvCxnSpPr>
        <p:spPr>
          <a:xfrm>
            <a:off x="533401" y="872007"/>
            <a:ext cx="11349567" cy="0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Bild 8" descr="AWI_WortBildmarke_Farbe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9450" y="211668"/>
            <a:ext cx="1043509" cy="465667"/>
          </a:xfrm>
          <a:prstGeom prst="rect">
            <a:avLst/>
          </a:prstGeom>
        </p:spPr>
      </p:pic>
      <p:sp>
        <p:nvSpPr>
          <p:cNvPr id="1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1345334" y="351308"/>
            <a:ext cx="846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B33BACA0-1558-8B4B-BCD8-1AB139E376D7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7478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CF3A62C-A96A-4A8E-B4AA-B5EE5396F0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43987" y="4035883"/>
            <a:ext cx="4106930" cy="275680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C92C6D6-3CAA-4FEE-BEBA-E6DAC86DA7C9}"/>
              </a:ext>
            </a:extLst>
          </p:cNvPr>
          <p:cNvSpPr/>
          <p:nvPr userDrawn="1"/>
        </p:nvSpPr>
        <p:spPr>
          <a:xfrm flipH="1">
            <a:off x="-3" y="-1"/>
            <a:ext cx="12192001" cy="3554569"/>
          </a:xfrm>
          <a:prstGeom prst="rect">
            <a:avLst/>
          </a:prstGeom>
          <a:solidFill>
            <a:srgbClr val="213278"/>
          </a:solidFill>
          <a:ln>
            <a:solidFill>
              <a:srgbClr val="2132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https://upload.wikimedia.org/wikipedia/commons/7/7c/Polarstern_awi_hg.jpg">
            <a:extLst>
              <a:ext uri="{FF2B5EF4-FFF2-40B4-BE49-F238E27FC236}">
                <a16:creationId xmlns:a16="http://schemas.microsoft.com/office/drawing/2014/main" id="{89AA450E-CDFB-4544-BE98-C84F5346F4A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3153541"/>
            <a:ext cx="2097083" cy="996666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http://barentsobserver.com/sites/barentsobserver.com/files/styles/grid_8/public/main/articles/kronprins_haakon_research_vessel.jpg?itok=wKGAM58V">
            <a:extLst>
              <a:ext uri="{FF2B5EF4-FFF2-40B4-BE49-F238E27FC236}">
                <a16:creationId xmlns:a16="http://schemas.microsoft.com/office/drawing/2014/main" id="{6AED4199-82BD-4E9B-B5F2-483D78BF8DF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157527" y="3154695"/>
            <a:ext cx="1929909" cy="993361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CCGS Amundsen">
            <a:extLst>
              <a:ext uri="{FF2B5EF4-FFF2-40B4-BE49-F238E27FC236}">
                <a16:creationId xmlns:a16="http://schemas.microsoft.com/office/drawing/2014/main" id="{7B27F291-94C6-4A21-B1A1-0F2FC66A30F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2832"/>
          <a:stretch/>
        </p:blipFill>
        <p:spPr bwMode="auto">
          <a:xfrm>
            <a:off x="6263594" y="3159750"/>
            <a:ext cx="1861448" cy="993361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F7F3ED2-E709-40A7-A3BB-99193847D4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18531" y="3157246"/>
            <a:ext cx="1617395" cy="996091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D0C2764-EF1F-44F6-AA6D-829FB68C69BF}"/>
              </a:ext>
            </a:extLst>
          </p:cNvPr>
          <p:cNvSpPr txBox="1"/>
          <p:nvPr userDrawn="1"/>
        </p:nvSpPr>
        <p:spPr>
          <a:xfrm>
            <a:off x="1048542" y="5813977"/>
            <a:ext cx="21815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spc="100" baseline="0">
                <a:solidFill>
                  <a:srgbClr val="2132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www.arice.eu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6006818-F9EB-44FA-BE62-EAF92742F9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59185" y="5505196"/>
            <a:ext cx="1394364" cy="9213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6753312-737D-409F-902B-DDACA7736025}"/>
              </a:ext>
            </a:extLst>
          </p:cNvPr>
          <p:cNvSpPr txBox="1"/>
          <p:nvPr userDrawn="1"/>
        </p:nvSpPr>
        <p:spPr>
          <a:xfrm>
            <a:off x="9469562" y="6454300"/>
            <a:ext cx="19252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900"/>
              <a:t>Grant agreement No 730965</a:t>
            </a:r>
            <a:endParaRPr lang="en-US" sz="9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D69FCE2-8EBE-4806-9DE2-5BB171595A3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90934" y="3153541"/>
            <a:ext cx="1814726" cy="9966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AEA6226-7AD3-4A24-AA33-FC456EA6B4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85" b="7106"/>
          <a:stretch/>
        </p:blipFill>
        <p:spPr>
          <a:xfrm>
            <a:off x="8322252" y="3158505"/>
            <a:ext cx="1871471" cy="993361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40431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79108D8-4A57-49E6-B570-4BAA6D13E428}"/>
              </a:ext>
            </a:extLst>
          </p:cNvPr>
          <p:cNvSpPr txBox="1"/>
          <p:nvPr userDrawn="1"/>
        </p:nvSpPr>
        <p:spPr>
          <a:xfrm>
            <a:off x="103032" y="6421433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spc="100" baseline="0">
                <a:solidFill>
                  <a:srgbClr val="2132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www.arice.eu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1264BD-B844-40CA-899B-882922AFB1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71168" y="6271936"/>
            <a:ext cx="705644" cy="466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11849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EF1BE-B814-45FA-BFAC-969591B5E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3A999-FA12-491F-9A97-4B78BC3DF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0FEA8-0C8C-41D8-B6DC-7C85E3DCB4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9E01B8-A928-4480-9A2F-AE8D0C0EE27F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B8EC2-9513-4738-A324-869CAF841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0A056-CF6A-439F-A247-BA0E33C58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67AB0D-E9CD-45FF-966B-99DBA7EF8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17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8EFA3-C92E-4167-AE16-A43915DCA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D93732-9E4D-498C-B57D-297537780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E7D4D-4BC2-4CCF-B10C-7D152B131B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9E01B8-A928-4480-9A2F-AE8D0C0EE27F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AD750-F81F-4BFE-81FF-0571F05AC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C664E-5E6C-4B9C-8D28-90EE0CF25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67AB0D-E9CD-45FF-966B-99DBA7EF8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65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AF3FE-5D08-44ED-A5D1-7DC4E4A55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3E03C-B619-4627-9482-880F690499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34CD2F-5278-41BD-B160-85485ACE0F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4EF445-A57C-4C18-BAF3-B0EE52FC24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9E01B8-A928-4480-9A2F-AE8D0C0EE27F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2B9533-BF93-4BCE-AC94-3929314DF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9494C-46B5-4904-9725-84C0F7DBB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67AB0D-E9CD-45FF-966B-99DBA7EF8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41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B574C-EB26-4B6C-9BF0-8DD86E4BB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EDB259-7812-49CD-A82C-42CA8532C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5F0EE1-CD84-4882-8EED-A72A026A7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7705B0-C348-4444-BA7E-4EEE06C5C1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ABC6BB-FF4F-4B3E-B12F-4103964A94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637943-316C-48FE-98B3-577D1470D3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9E01B8-A928-4480-9A2F-AE8D0C0EE27F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1D3FA0-2D34-4D73-8B22-4CE589A8E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2DC6CA-9CA3-4B42-83F2-3115D3C4E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67AB0D-E9CD-45FF-966B-99DBA7EF8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432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96EA8-9055-494B-A50C-7601CE5BD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A2A81F-B026-4E7B-A671-D3A93F5D61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9E01B8-A928-4480-9A2F-AE8D0C0EE27F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581CD7-C2CD-464F-81DE-6CBAF5B97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A277D6-6450-4AB5-93F4-EFFF81A6A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67AB0D-E9CD-45FF-966B-99DBA7EF8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750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959CED-7E1C-46C3-B2C0-1A9AFB60E7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9E01B8-A928-4480-9A2F-AE8D0C0EE27F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00B12C-9CFB-4DE8-B292-1E4F1C096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10EB21-75F1-49E9-9D88-6197C517A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67AB0D-E9CD-45FF-966B-99DBA7EF8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82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FC187-5A24-4F88-9C9C-0FDD4C0D1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90E34-C3BE-4CE1-A770-AC2E0BC22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A44EC5-5523-471E-8849-84FBFBEDBF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BD49FF-89C2-4958-B194-2872E20AAD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9E01B8-A928-4480-9A2F-AE8D0C0EE27F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E2B55F-FEF6-4744-B444-69A15DD1D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236D4B-7813-4D61-B315-96F162BC6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67AB0D-E9CD-45FF-966B-99DBA7EF8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7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61786-C57A-4809-8EF1-C39BBD0E8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4A3354-9AA0-4F7F-B6F8-2D12AF51DC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F05912-282C-4ECD-95B6-B5C0A20AF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ED8A88-0B32-485B-9EAC-C3EDC9C6A4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9E01B8-A928-4480-9A2F-AE8D0C0EE27F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37EC40-7D74-44F5-AB40-9C436C145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D59E3-38CE-4514-802F-CFEA68DB1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67AB0D-E9CD-45FF-966B-99DBA7EF80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78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2666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87" r:id="rId12"/>
    <p:sldLayoutId id="2147483688" r:id="rId13"/>
    <p:sldLayoutId id="2147483650" r:id="rId14"/>
    <p:sldLayoutId id="2147483685" r:id="rId15"/>
    <p:sldLayoutId id="2147483702" r:id="rId16"/>
    <p:sldLayoutId id="214748370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3414B8-30DF-495E-B4DC-52F737D58265}"/>
              </a:ext>
            </a:extLst>
          </p:cNvPr>
          <p:cNvSpPr txBox="1"/>
          <p:nvPr/>
        </p:nvSpPr>
        <p:spPr>
          <a:xfrm>
            <a:off x="62204" y="883314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b="1" dirty="0" smtClean="0">
                <a:solidFill>
                  <a:schemeClr val="bg1"/>
                </a:solidFill>
              </a:rPr>
              <a:t>Arctic Research Icebreaker Consortium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780E56-8535-43F8-BF26-23CE77EDDC81}"/>
              </a:ext>
            </a:extLst>
          </p:cNvPr>
          <p:cNvSpPr txBox="1"/>
          <p:nvPr/>
        </p:nvSpPr>
        <p:spPr>
          <a:xfrm>
            <a:off x="0" y="2405393"/>
            <a:ext cx="12192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500" b="1" dirty="0">
                <a:solidFill>
                  <a:schemeClr val="bg1"/>
                </a:solidFill>
              </a:rPr>
              <a:t>21st ERVO Annual </a:t>
            </a:r>
            <a:r>
              <a:rPr lang="en-GB" sz="3500" b="1" dirty="0" smtClean="0">
                <a:solidFill>
                  <a:schemeClr val="bg1"/>
                </a:solidFill>
              </a:rPr>
              <a:t>Meeting, Hamburg, 11-13 </a:t>
            </a:r>
            <a:r>
              <a:rPr lang="en-GB" sz="3500" b="1" dirty="0">
                <a:solidFill>
                  <a:schemeClr val="bg1"/>
                </a:solidFill>
              </a:rPr>
              <a:t>June 2019</a:t>
            </a:r>
            <a:endParaRPr lang="en-US" sz="35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29600" y="4475748"/>
            <a:ext cx="2051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Nicole Biebow, AWI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9679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E69E43-0E11-4FDA-A614-983CAA1DC65E}"/>
              </a:ext>
            </a:extLst>
          </p:cNvPr>
          <p:cNvSpPr txBox="1"/>
          <p:nvPr/>
        </p:nvSpPr>
        <p:spPr>
          <a:xfrm>
            <a:off x="220513" y="212489"/>
            <a:ext cx="94184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213278"/>
                </a:solidFill>
              </a:rPr>
              <a:t>Arctic Research </a:t>
            </a:r>
            <a:r>
              <a:rPr lang="en-US" sz="2600" b="1" smtClean="0">
                <a:solidFill>
                  <a:srgbClr val="213278"/>
                </a:solidFill>
              </a:rPr>
              <a:t>Icebreaker Consortium</a:t>
            </a:r>
            <a:endParaRPr lang="en-US" sz="2600" b="1" dirty="0">
              <a:solidFill>
                <a:srgbClr val="213278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90728227"/>
              </p:ext>
            </p:extLst>
          </p:nvPr>
        </p:nvGraphicFramePr>
        <p:xfrm>
          <a:off x="1847460" y="1524000"/>
          <a:ext cx="8428654" cy="4086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1010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E69E43-0E11-4FDA-A614-983CAA1DC65E}"/>
              </a:ext>
            </a:extLst>
          </p:cNvPr>
          <p:cNvSpPr txBox="1"/>
          <p:nvPr/>
        </p:nvSpPr>
        <p:spPr>
          <a:xfrm>
            <a:off x="220513" y="212489"/>
            <a:ext cx="94184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rgbClr val="213278"/>
                </a:solidFill>
              </a:rPr>
              <a:t>Arctic Research Icebreaker Consortium</a:t>
            </a:r>
            <a:endParaRPr lang="en-US" sz="2600" b="1" dirty="0">
              <a:solidFill>
                <a:srgbClr val="213278"/>
              </a:solidFill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5062198"/>
              </p:ext>
            </p:extLst>
          </p:nvPr>
        </p:nvGraphicFramePr>
        <p:xfrm>
          <a:off x="662161" y="1946987"/>
          <a:ext cx="4730933" cy="3526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728" y="1511559"/>
            <a:ext cx="6170272" cy="4293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528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82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Custom Design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Fanney Sigrún Ingvadóttir</dc:creator>
  <cp:lastModifiedBy>Veronica Willmott</cp:lastModifiedBy>
  <cp:revision>102</cp:revision>
  <dcterms:created xsi:type="dcterms:W3CDTF">2018-01-17T13:12:08Z</dcterms:created>
  <dcterms:modified xsi:type="dcterms:W3CDTF">2019-06-11T08:46:35Z</dcterms:modified>
</cp:coreProperties>
</file>